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520" y="2647950"/>
            <a:ext cx="564832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242695"/>
            <a:ext cx="90773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61" y="3556000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2004695"/>
            <a:ext cx="8582025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261745"/>
            <a:ext cx="9010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4" y="50153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228725"/>
            <a:ext cx="8562975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887095"/>
            <a:ext cx="9029700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8" y="313112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015" y="774065"/>
            <a:ext cx="7173595" cy="60547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1690370"/>
            <a:ext cx="86391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9798" y="173643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1381125"/>
            <a:ext cx="90963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7" y="4969164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076325"/>
            <a:ext cx="8543925" cy="4705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52170"/>
            <a:ext cx="8519795" cy="58972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240" y="836295"/>
            <a:ext cx="8053070" cy="59156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070" y="758825"/>
            <a:ext cx="8277225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852170"/>
            <a:ext cx="84201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7180" y="2207490"/>
            <a:ext cx="8056165" cy="3786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295" y="925195"/>
            <a:ext cx="77247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3906" y="932873"/>
            <a:ext cx="8471803" cy="579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1114425"/>
            <a:ext cx="833437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7106" y="3195782"/>
            <a:ext cx="8268603" cy="264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295" y="2171700"/>
            <a:ext cx="77247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7725" y="2133600"/>
            <a:ext cx="8028457" cy="293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305" y="755015"/>
            <a:ext cx="6793230" cy="518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020" y="6050280"/>
            <a:ext cx="3641725" cy="394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60052" y="371301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445" y="1166495"/>
            <a:ext cx="91344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6" y="508923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1242695"/>
            <a:ext cx="8505825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739775"/>
            <a:ext cx="904875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8415" y="6253019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844550"/>
            <a:ext cx="8467725" cy="58864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238250"/>
            <a:ext cx="90297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242695"/>
            <a:ext cx="8562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6670" y="130232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2025-06-10T08:03:15Z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