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3052445"/>
            <a:ext cx="63246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2023745"/>
            <a:ext cx="8467725" cy="28098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1247775"/>
            <a:ext cx="90582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814" y="5079999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638300"/>
            <a:ext cx="8582025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595120"/>
            <a:ext cx="8953500" cy="36671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890270"/>
            <a:ext cx="86391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6741" y="868218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972185"/>
            <a:ext cx="90106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7650" y="2336799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720" y="1619250"/>
            <a:ext cx="8543925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233170"/>
            <a:ext cx="90297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2" y="2752436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720" y="2061845"/>
            <a:ext cx="8543925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085850"/>
            <a:ext cx="9067800" cy="468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95425"/>
            <a:ext cx="107061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4195" y="3435926"/>
            <a:ext cx="117507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4958" y="4119417"/>
            <a:ext cx="117507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8776" y="4793671"/>
            <a:ext cx="1175077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1995170"/>
            <a:ext cx="86296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4450" y="2780144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1162050"/>
            <a:ext cx="90773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5287" y="1191490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1638300"/>
            <a:ext cx="8448675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901700"/>
            <a:ext cx="8953500" cy="5772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1928495"/>
            <a:ext cx="8439150" cy="30003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920" y="995045"/>
            <a:ext cx="83915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5285" y="1015999"/>
            <a:ext cx="8462569" cy="4858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381125"/>
            <a:ext cx="9010650" cy="40957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1181100"/>
            <a:ext cx="8324850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2362200"/>
            <a:ext cx="830580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5650" y="3094181"/>
            <a:ext cx="8056168" cy="1542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118870"/>
            <a:ext cx="8562975" cy="46196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171700"/>
            <a:ext cx="116586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0012" y="2152072"/>
            <a:ext cx="119355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0776" y="3509817"/>
            <a:ext cx="1193551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485900"/>
            <a:ext cx="858202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240" y="949960"/>
            <a:ext cx="7856855" cy="5694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2595" y="2392218"/>
            <a:ext cx="8083877" cy="4304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790700"/>
            <a:ext cx="110871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9680" y="2475230"/>
            <a:ext cx="22098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4050" y="3121891"/>
            <a:ext cx="109195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6559" y="3823854"/>
            <a:ext cx="109195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7503" y="4488872"/>
            <a:ext cx="1923223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77315"/>
            <a:ext cx="116776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3795" y="2041236"/>
            <a:ext cx="1932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6667" y="3389992"/>
            <a:ext cx="1932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0848" y="4738502"/>
            <a:ext cx="1932460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518920"/>
            <a:ext cx="117062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00" y="4197350"/>
            <a:ext cx="56007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766570"/>
            <a:ext cx="117252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6923" y="1644072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2355" y="829310"/>
            <a:ext cx="7541895" cy="5904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6450" y="1995054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209675"/>
            <a:ext cx="90297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996" y="2733963"/>
            <a:ext cx="491586" cy="471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2025-06-11T03:22:58Z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