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2057400"/>
            <a:ext cx="10487025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5620" y="1619250"/>
            <a:ext cx="8620125" cy="3619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7515" y="763270"/>
            <a:ext cx="8678545" cy="59905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2234" y="2179782"/>
            <a:ext cx="8970566" cy="4535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1390" y="836295"/>
            <a:ext cx="7948930" cy="583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69651" y="2826327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4550" y="2695575"/>
            <a:ext cx="7962900" cy="14668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882650"/>
            <a:ext cx="8915400" cy="581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0707" y="2401455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6240" y="784225"/>
            <a:ext cx="8447405" cy="604139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1530" y="902970"/>
            <a:ext cx="7401560" cy="579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23107" y="1477819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020" y="1242695"/>
            <a:ext cx="90773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1543" y="2706254"/>
            <a:ext cx="8915148" cy="2927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520" y="2952750"/>
            <a:ext cx="1022032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1625" y="858520"/>
            <a:ext cx="904875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6070" y="872490"/>
            <a:ext cx="9039225" cy="568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2161" y="3029527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4670" y="819150"/>
            <a:ext cx="85820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55979" y="2632364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2138045"/>
            <a:ext cx="8686800" cy="25812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1271270"/>
            <a:ext cx="89916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05" y="4991100"/>
            <a:ext cx="565785" cy="541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4195" y="1228725"/>
            <a:ext cx="8562975" cy="4400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1659255"/>
            <a:ext cx="9029700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835" y="4427220"/>
            <a:ext cx="8515350" cy="15906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3720" y="1014095"/>
            <a:ext cx="85439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0561" y="1052945"/>
            <a:ext cx="9413912" cy="492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1625" y="771525"/>
            <a:ext cx="9048750" cy="53149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3245" y="1238250"/>
            <a:ext cx="85248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82088" y="1293091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6545" y="924560"/>
            <a:ext cx="9058275" cy="52959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764540"/>
            <a:ext cx="7729855" cy="37636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4935" y="4718685"/>
            <a:ext cx="7434580" cy="207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43543" y="1514764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495" y="1600200"/>
            <a:ext cx="9096375" cy="36576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2135" y="802640"/>
            <a:ext cx="8103870" cy="58978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1543" y="2382981"/>
            <a:ext cx="9256893" cy="42579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852170"/>
            <a:ext cx="89725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48343" y="3565237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2770" y="2209800"/>
            <a:ext cx="8505825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495" y="2209800"/>
            <a:ext cx="9096375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953770"/>
            <a:ext cx="8639175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9798" y="923637"/>
            <a:ext cx="9035220" cy="5615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4670" y="873125"/>
            <a:ext cx="8582025" cy="582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19034" y="877455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1205" y="791210"/>
            <a:ext cx="7914640" cy="588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25507" y="2031999"/>
            <a:ext cx="8905911" cy="46458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2575" y="925195"/>
            <a:ext cx="90868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83761" y="2484581"/>
            <a:ext cx="9035221" cy="3953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1175" y="2004695"/>
            <a:ext cx="86296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2852" y="1967345"/>
            <a:ext cx="9136821" cy="3500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871220"/>
            <a:ext cx="89725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125" y="1644073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5595" y="1604645"/>
            <a:ext cx="90201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2997" y="4710546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2025-06-11T03:33:37Z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