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24" r:id="rId3"/>
    <p:sldId id="338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7" r:id="rId15"/>
    <p:sldId id="326" r:id="rId16"/>
    <p:sldId id="325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8200" y="3079750"/>
            <a:ext cx="5435600" cy="698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8725" y="1698625"/>
            <a:ext cx="7194550" cy="3460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360" y="692785"/>
            <a:ext cx="7543800" cy="2165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405" y="3068955"/>
            <a:ext cx="7150100" cy="2800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52416" y="5347854"/>
            <a:ext cx="510058" cy="480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1900" y="1069975"/>
            <a:ext cx="7188200" cy="4718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450" y="621030"/>
            <a:ext cx="6586220" cy="61144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1579" y="3639128"/>
            <a:ext cx="510058" cy="480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3150" y="1400175"/>
            <a:ext cx="7505700" cy="4057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29506" y="4950691"/>
            <a:ext cx="510058" cy="480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8250" y="1616075"/>
            <a:ext cx="7175500" cy="3625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405" y="1548130"/>
            <a:ext cx="7105015" cy="51669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515" y="621030"/>
            <a:ext cx="3397250" cy="927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0475" y="1216025"/>
            <a:ext cx="7131050" cy="4425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52197" y="3306617"/>
            <a:ext cx="2209548" cy="397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24124" y="3888508"/>
            <a:ext cx="2856094" cy="397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96415" y="4479635"/>
            <a:ext cx="2856094" cy="397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33361" y="5052290"/>
            <a:ext cx="2856094" cy="397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0800" y="1781175"/>
            <a:ext cx="7010400" cy="3295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3500" y="1647825"/>
            <a:ext cx="6985000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33725" y="1727200"/>
            <a:ext cx="2209548" cy="3786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96416" y="2309091"/>
            <a:ext cx="2837620" cy="3786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50234" y="2900218"/>
            <a:ext cx="2837620" cy="3786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51834" y="3491346"/>
            <a:ext cx="2837620" cy="3786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151834" y="4054765"/>
            <a:ext cx="2837620" cy="3786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79543" y="4627419"/>
            <a:ext cx="2837620" cy="3786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1341120"/>
            <a:ext cx="10902950" cy="4819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045941" y="3084945"/>
            <a:ext cx="2782203" cy="480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2925" y="3740727"/>
            <a:ext cx="2218784" cy="480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9985" y="731520"/>
            <a:ext cx="7169150" cy="4222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0785" y="5104765"/>
            <a:ext cx="7067550" cy="1111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0290" y="782320"/>
            <a:ext cx="7277100" cy="576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70452" y="2013527"/>
            <a:ext cx="7178712" cy="4572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0140" y="795655"/>
            <a:ext cx="7213600" cy="5600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1150" y="1235075"/>
            <a:ext cx="6489700" cy="4387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87688" y="3325090"/>
            <a:ext cx="5848676" cy="480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78452" y="3897743"/>
            <a:ext cx="5848676" cy="480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0743" y="4488870"/>
            <a:ext cx="5848676" cy="480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30670" y="5070760"/>
            <a:ext cx="5848676" cy="480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9250" y="1257300"/>
            <a:ext cx="6413500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06160" y="1283855"/>
            <a:ext cx="5848675" cy="480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69215" y="1856509"/>
            <a:ext cx="5848675" cy="480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41506" y="2438399"/>
            <a:ext cx="5848675" cy="480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06161" y="3066473"/>
            <a:ext cx="5848675" cy="480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49143" y="3676071"/>
            <a:ext cx="6014930" cy="480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230670" y="4239489"/>
            <a:ext cx="6014930" cy="480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230672" y="4830616"/>
            <a:ext cx="6014930" cy="480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4525" y="1341120"/>
            <a:ext cx="10902950" cy="4387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79687" y="1293091"/>
            <a:ext cx="1858567" cy="480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63396" y="1293091"/>
            <a:ext cx="1858567" cy="480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00923" y="1293091"/>
            <a:ext cx="1858567" cy="480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7069" y="1930400"/>
            <a:ext cx="510058" cy="480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081579" y="4498109"/>
            <a:ext cx="510058" cy="480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67760" y="5144655"/>
            <a:ext cx="1516822" cy="480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825" y="1341120"/>
            <a:ext cx="10928350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69215" y="1939636"/>
            <a:ext cx="1683075" cy="480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17433" y="4488872"/>
            <a:ext cx="1683075" cy="480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412875"/>
            <a:ext cx="10801350" cy="5359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125" y="422275"/>
            <a:ext cx="3295650" cy="990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2888" y="2900218"/>
            <a:ext cx="510058" cy="480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5" y="1079500"/>
            <a:ext cx="7524750" cy="469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94161" y="5246255"/>
            <a:ext cx="510058" cy="480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7450" y="1657350"/>
            <a:ext cx="7277100" cy="3543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3300" y="1089025"/>
            <a:ext cx="7645400" cy="467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9579" y="2844800"/>
            <a:ext cx="510058" cy="480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6800" y="1708150"/>
            <a:ext cx="7518400" cy="3441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03397" y="4618181"/>
            <a:ext cx="510058" cy="480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68</cp:revision>
  <dcterms:created xsi:type="dcterms:W3CDTF">2015-09-16T06:44:00Z</dcterms:created>
  <dcterms:modified xsi:type="dcterms:W3CDTF">2025-06-10T08:07:22Z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