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302" r:id="rId2"/>
    <p:sldId id="347" r:id="rId3"/>
    <p:sldId id="346" r:id="rId4"/>
    <p:sldId id="345" r:id="rId5"/>
    <p:sldId id="344" r:id="rId6"/>
    <p:sldId id="343" r:id="rId7"/>
    <p:sldId id="342" r:id="rId8"/>
    <p:sldId id="341" r:id="rId9"/>
    <p:sldId id="340" r:id="rId10"/>
    <p:sldId id="339" r:id="rId11"/>
    <p:sldId id="338" r:id="rId12"/>
    <p:sldId id="337" r:id="rId13"/>
    <p:sldId id="336" r:id="rId14"/>
    <p:sldId id="335" r:id="rId15"/>
    <p:sldId id="334" r:id="rId16"/>
    <p:sldId id="333" r:id="rId17"/>
    <p:sldId id="332" r:id="rId18"/>
    <p:sldId id="331" r:id="rId19"/>
    <p:sldId id="330" r:id="rId20"/>
    <p:sldId id="329" r:id="rId21"/>
    <p:sldId id="328" r:id="rId22"/>
    <p:sldId id="327" r:id="rId23"/>
    <p:sldId id="326" r:id="rId24"/>
    <p:sldId id="325" r:id="rId25"/>
    <p:sldId id="324" r:id="rId26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413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2025/6/9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2025/6/9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56000" y="3111500"/>
            <a:ext cx="5080000" cy="635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4525" y="987425"/>
            <a:ext cx="8362950" cy="4883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502156" y="2468417"/>
            <a:ext cx="447468" cy="4248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68805" y="977900"/>
            <a:ext cx="8362950" cy="4902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465212" y="1960417"/>
            <a:ext cx="447468" cy="4248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32610" y="806450"/>
            <a:ext cx="8343900" cy="5397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400556" y="3308926"/>
            <a:ext cx="447468" cy="4248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32915" y="1129665"/>
            <a:ext cx="8375650" cy="882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33600" y="2105660"/>
            <a:ext cx="7924800" cy="34226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308193" y="3078017"/>
            <a:ext cx="447468" cy="4248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8975" y="1911350"/>
            <a:ext cx="8274050" cy="3035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20900" y="1568450"/>
            <a:ext cx="7950200" cy="3721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84119" y="2505362"/>
            <a:ext cx="7852971" cy="335972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6775" y="1127125"/>
            <a:ext cx="7918450" cy="4603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0301" y="2126672"/>
            <a:ext cx="8111589" cy="40894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70710" y="941705"/>
            <a:ext cx="8343900" cy="3390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97760" y="4440555"/>
            <a:ext cx="7816850" cy="17843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704192" y="5368635"/>
            <a:ext cx="8277843" cy="11337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07705" y="1216602"/>
            <a:ext cx="7886700" cy="4387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03829" y="5211617"/>
            <a:ext cx="7224898" cy="4248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62175" y="1797050"/>
            <a:ext cx="7867650" cy="3263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11829" y="2856344"/>
            <a:ext cx="7926862" cy="27039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6730" y="1195705"/>
            <a:ext cx="8204200" cy="901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6730" y="2344420"/>
            <a:ext cx="8394700" cy="29146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345138" y="2810163"/>
            <a:ext cx="447468" cy="4248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6775" y="1358900"/>
            <a:ext cx="7918450" cy="4140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9538" y="2357580"/>
            <a:ext cx="7769843" cy="36183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7365" y="807085"/>
            <a:ext cx="8362950" cy="4603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06320" y="5410835"/>
            <a:ext cx="7747000" cy="9906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844556" y="4620490"/>
            <a:ext cx="3816679" cy="4248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27250" y="1003300"/>
            <a:ext cx="7937500" cy="4851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93357" y="2911762"/>
            <a:ext cx="7695952" cy="10598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44750" y="1682750"/>
            <a:ext cx="7302500" cy="3492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618592" y="4195617"/>
            <a:ext cx="6042643" cy="4248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584118" y="4685144"/>
            <a:ext cx="6042643" cy="4248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44750" y="1454150"/>
            <a:ext cx="7302500" cy="3949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618592" y="1396999"/>
            <a:ext cx="5987225" cy="4248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537938" y="1905000"/>
            <a:ext cx="5987225" cy="4248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637069" y="2394526"/>
            <a:ext cx="5987225" cy="4248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537942" y="2902526"/>
            <a:ext cx="5987225" cy="4248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637071" y="3401289"/>
            <a:ext cx="5987225" cy="4248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565651" y="3890819"/>
            <a:ext cx="5987225" cy="4248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28190" y="1066800"/>
            <a:ext cx="7969250" cy="4724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56412" y="3521362"/>
            <a:ext cx="8102352" cy="281478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95475" y="1727200"/>
            <a:ext cx="8401050" cy="3403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576047" y="2717799"/>
            <a:ext cx="447468" cy="4248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0" y="962025"/>
            <a:ext cx="8382000" cy="4933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548339" y="3484417"/>
            <a:ext cx="447468" cy="4248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86890" y="1313815"/>
            <a:ext cx="8343900" cy="1397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04390" y="2840355"/>
            <a:ext cx="8026400" cy="29146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474447" y="3308926"/>
            <a:ext cx="447468" cy="4248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0" y="1187450"/>
            <a:ext cx="8382000" cy="4483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492920" y="2708562"/>
            <a:ext cx="447468" cy="4248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82445" y="836295"/>
            <a:ext cx="8413750" cy="5429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298957" y="2837872"/>
            <a:ext cx="447468" cy="4248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4525" y="1698625"/>
            <a:ext cx="8362950" cy="3460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492920" y="2662381"/>
            <a:ext cx="447468" cy="4248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0220" y="1270000"/>
            <a:ext cx="8382000" cy="1943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92325" y="3334385"/>
            <a:ext cx="8007350" cy="19558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345138" y="2763981"/>
            <a:ext cx="447468" cy="4248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91</TotalTime>
  <Words>0</Words>
  <Application>Microsoft Office PowerPoint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0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67</cp:revision>
  <dcterms:created xsi:type="dcterms:W3CDTF">2015-09-16T06:44:00Z</dcterms:created>
  <dcterms:modified xsi:type="dcterms:W3CDTF">2025-06-09T08:58:44Z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