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270" y="2261870"/>
            <a:ext cx="73628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73125"/>
            <a:ext cx="90297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51" y="1690254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895350"/>
            <a:ext cx="89916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9" y="3925454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1647825"/>
            <a:ext cx="86010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836295"/>
            <a:ext cx="8115300" cy="1157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230" y="2145665"/>
            <a:ext cx="7700645" cy="45040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9869" y="2863272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23925"/>
            <a:ext cx="8991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9" y="5440217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004695"/>
            <a:ext cx="704850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537970"/>
            <a:ext cx="9096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4" y="4645890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619250"/>
            <a:ext cx="85439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761365"/>
            <a:ext cx="8320405" cy="5347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6237605"/>
            <a:ext cx="79057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5215" y="2844800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171575"/>
            <a:ext cx="90106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6" y="5116945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200150"/>
            <a:ext cx="9505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4633" y="3140364"/>
            <a:ext cx="990349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3761" y="3786908"/>
            <a:ext cx="1858566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0778" y="4461164"/>
            <a:ext cx="990349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6887" y="5135418"/>
            <a:ext cx="1405986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557020"/>
            <a:ext cx="83248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204595"/>
            <a:ext cx="90773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924050"/>
            <a:ext cx="84201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810895"/>
            <a:ext cx="840105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397" y="803562"/>
            <a:ext cx="9035221" cy="6003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09420"/>
            <a:ext cx="89725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304925"/>
            <a:ext cx="48387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09370"/>
            <a:ext cx="83820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2419350"/>
            <a:ext cx="83343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720" y="1442720"/>
            <a:ext cx="7781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3905" y="1505526"/>
            <a:ext cx="8462568" cy="4285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1171575"/>
            <a:ext cx="85058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340485"/>
            <a:ext cx="11706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2960" y="2032000"/>
            <a:ext cx="1867804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4087" y="3380509"/>
            <a:ext cx="2745258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524" y="4036291"/>
            <a:ext cx="1867804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457325"/>
            <a:ext cx="84963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752600"/>
            <a:ext cx="8477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7178" y="2558472"/>
            <a:ext cx="8287077" cy="283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2457450"/>
            <a:ext cx="117252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3796" y="2512290"/>
            <a:ext cx="1405986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762125"/>
            <a:ext cx="117062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2128520"/>
            <a:ext cx="113252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960" y="2835563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785620"/>
            <a:ext cx="116490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8451" y="3749963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1271270"/>
            <a:ext cx="85058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887095"/>
            <a:ext cx="895350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4" y="3149600"/>
            <a:ext cx="565477" cy="43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2025-06-10T01:05:35Z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