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2581275"/>
            <a:ext cx="558165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070" y="1033145"/>
            <a:ext cx="90392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0705" y="5310908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1728470"/>
            <a:ext cx="858202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023620"/>
            <a:ext cx="897255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1156970"/>
            <a:ext cx="8543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0922" y="3168070"/>
            <a:ext cx="9259693" cy="2709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095375"/>
            <a:ext cx="8534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0159" y="3749961"/>
            <a:ext cx="8213186" cy="2068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866900"/>
            <a:ext cx="79248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3831" y="1838034"/>
            <a:ext cx="8333259" cy="3500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333500"/>
            <a:ext cx="906780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620" y="1385570"/>
            <a:ext cx="8620125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5589270"/>
            <a:ext cx="788670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45141" y="2078180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0" y="855980"/>
            <a:ext cx="7958455" cy="5849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195" y="1343025"/>
            <a:ext cx="85629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2923" y="1366980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861695"/>
            <a:ext cx="893445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2476500"/>
            <a:ext cx="86963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6741" y="2447634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020" y="1343025"/>
            <a:ext cx="907732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771650"/>
            <a:ext cx="85725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5301615"/>
            <a:ext cx="7848600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54377" y="1773380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2025-06-10T01:08:22Z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