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533650"/>
            <a:ext cx="58674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570" y="968375"/>
            <a:ext cx="7896225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695" y="871220"/>
            <a:ext cx="741997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1666875"/>
            <a:ext cx="85439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4049" y="3592946"/>
            <a:ext cx="8305551" cy="2152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671320"/>
            <a:ext cx="85344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4741" y="3602182"/>
            <a:ext cx="8342495" cy="199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1571625"/>
            <a:ext cx="856297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1128395"/>
            <a:ext cx="86010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5504" y="2964873"/>
            <a:ext cx="8453332" cy="290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970" y="1118870"/>
            <a:ext cx="91154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704" y="5218546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445" y="1280795"/>
            <a:ext cx="83724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445" y="5661025"/>
            <a:ext cx="68865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872490"/>
            <a:ext cx="90297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9940" y="2780146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995045"/>
            <a:ext cx="89725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813" y="1634837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219325"/>
            <a:ext cx="84582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566545"/>
            <a:ext cx="89916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9941" y="4747491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975995"/>
            <a:ext cx="85629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545" y="1271270"/>
            <a:ext cx="905827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2025-06-10T07:12:59Z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