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  <p:sldId id="333" r:id="rId11"/>
    <p:sldId id="332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3117850"/>
            <a:ext cx="5086350" cy="62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146175"/>
            <a:ext cx="8362950" cy="456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6047" y="3179617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1076325"/>
            <a:ext cx="84137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46739" y="2043545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666875"/>
            <a:ext cx="83820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2920" y="2699326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1146175"/>
            <a:ext cx="8362950" cy="299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5525" y="4280535"/>
            <a:ext cx="7905750" cy="142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3684" y="3235036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384300"/>
            <a:ext cx="8401050" cy="408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96557" y="5017654"/>
            <a:ext cx="4250788" cy="616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1939925"/>
            <a:ext cx="7867650" cy="297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0302" y="2948708"/>
            <a:ext cx="7742134" cy="2445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010" y="782320"/>
            <a:ext cx="8343900" cy="140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9135" y="1724025"/>
            <a:ext cx="7632700" cy="3105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25" y="5036185"/>
            <a:ext cx="7905750" cy="1416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02593" y="5562599"/>
            <a:ext cx="8351734" cy="1022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965" y="1126490"/>
            <a:ext cx="79057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9995" y="4792345"/>
            <a:ext cx="7366000" cy="88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1757" y="4759036"/>
            <a:ext cx="8093116" cy="10783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3595" y="1073150"/>
            <a:ext cx="7899400" cy="471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8556" y="2043544"/>
            <a:ext cx="8074643" cy="3738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5" y="1409700"/>
            <a:ext cx="845185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115" y="702945"/>
            <a:ext cx="8274050" cy="882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725" y="1669415"/>
            <a:ext cx="8413750" cy="4991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03393" y="3687617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240" y="869950"/>
            <a:ext cx="7899400" cy="511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5356" y="1858816"/>
            <a:ext cx="8185479" cy="4246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5490" y="852805"/>
            <a:ext cx="7886700" cy="346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4540" y="4454525"/>
            <a:ext cx="786765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1524000"/>
            <a:ext cx="78486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9174" y="2496127"/>
            <a:ext cx="8222425" cy="302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1187450"/>
            <a:ext cx="7905750" cy="448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836930"/>
            <a:ext cx="791845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22303" y="3004127"/>
            <a:ext cx="8379442" cy="3572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4425" y="2317750"/>
            <a:ext cx="7423150" cy="222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16265" y="2302163"/>
            <a:ext cx="7816025" cy="2759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419225"/>
            <a:ext cx="83820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74447" y="1868054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635" y="1064260"/>
            <a:ext cx="8375650" cy="351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0745" y="4665345"/>
            <a:ext cx="7099300" cy="98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9793" y="3059544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1400175"/>
            <a:ext cx="83947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2157" y="3022599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1400175"/>
            <a:ext cx="83947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6811" y="2902526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384300"/>
            <a:ext cx="8375650" cy="408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7575" y="2920999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647825"/>
            <a:ext cx="83820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6811" y="2680853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675" y="1285875"/>
            <a:ext cx="8350250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8525" y="2825750"/>
            <a:ext cx="8026400" cy="247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28266" y="2902526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2025-06-09T08:03:44Z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