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033712"/>
            <a:ext cx="7610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6362"/>
            <a:ext cx="11553825" cy="410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430" y="3050580"/>
            <a:ext cx="1638300" cy="1609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428999"/>
            <a:ext cx="215265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2176" y="2779117"/>
            <a:ext cx="2181225" cy="2152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7928" y="5088869"/>
            <a:ext cx="53285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81150"/>
            <a:ext cx="11315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2930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6162" y="42930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1879" y="42930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9803" y="42930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4860" y="4860255"/>
            <a:ext cx="283290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7850"/>
            <a:ext cx="11239500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3095625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0355" y="2906404"/>
            <a:ext cx="2705100" cy="1571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9878" y="2708920"/>
            <a:ext cx="19240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19212"/>
            <a:ext cx="11430000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276872"/>
            <a:ext cx="2085975" cy="2800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800" y="2276872"/>
            <a:ext cx="3505200" cy="270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5139564"/>
            <a:ext cx="2520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