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443162"/>
            <a:ext cx="11544300" cy="1971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704975"/>
            <a:ext cx="100488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636912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3048" y="2636912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31195" y="3227221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651191" y="4639628"/>
            <a:ext cx="420473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137341" y="4639628"/>
            <a:ext cx="420473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966391" y="4639628"/>
            <a:ext cx="420473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2257425"/>
            <a:ext cx="936307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85293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6455" y="285293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7073" y="285293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20288" y="285293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8368" y="285293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48824" y="3489543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06293" y="3489543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79508" y="3489543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33746" y="3489543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50171" y="4068277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23386" y="4068277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619749" y="4068277"/>
            <a:ext cx="70338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0212"/>
            <a:ext cx="112490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65313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9754" y="465313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768884" y="4643409"/>
            <a:ext cx="3829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48112" y="465313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04234" y="4653136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133364" y="4643409"/>
            <a:ext cx="3829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95412"/>
            <a:ext cx="109537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276872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5640" y="2276872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2504" y="2276872"/>
            <a:ext cx="70495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7065" y="2892213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8088" y="2892213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03929" y="2892213"/>
            <a:ext cx="70495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45654" y="4404381"/>
            <a:ext cx="908685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45654" y="4940088"/>
            <a:ext cx="908685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2025-08-25T07:05:30Z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