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914650"/>
            <a:ext cx="90582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56109"/>
            <a:ext cx="10245973" cy="5540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8700" y="2132856"/>
            <a:ext cx="72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0480" y="2132856"/>
            <a:ext cx="72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0374" y="306896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3074" y="306896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3994" y="392240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4574" y="392240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3734" y="392240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7694" y="392240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63360" y="4510296"/>
            <a:ext cx="72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36000" y="4510296"/>
            <a:ext cx="72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1500" y="4510296"/>
            <a:ext cx="720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53734" y="556070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14994" y="557594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23994" y="633794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00294" y="633794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23254" y="633794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27214" y="6337941"/>
            <a:ext cx="311966" cy="298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90662"/>
            <a:ext cx="11410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008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3334" y="17008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52680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6550" y="252680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6225" y="252680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6850" y="252680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5875" y="41174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4400" y="41174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94950" y="41174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17800" y="478422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61225" y="478422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89778" y="4811843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87735"/>
            <a:ext cx="103822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869160"/>
            <a:ext cx="71287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505768"/>
            <a:ext cx="71287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608756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