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986087"/>
            <a:ext cx="76104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85875"/>
            <a:ext cx="109061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4502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9318" y="364502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4999" y="4108011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0584" y="4617297"/>
            <a:ext cx="6851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4528" y="5138158"/>
            <a:ext cx="1967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0715" y="363344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0538" y="371447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44416" y="4628872"/>
            <a:ext cx="8235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60162" y="5149732"/>
            <a:ext cx="149993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63120" y="361029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84517" y="3702897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51544" y="4652021"/>
            <a:ext cx="62883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74694" y="5157192"/>
            <a:ext cx="154178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74601"/>
            <a:ext cx="10382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077072"/>
            <a:ext cx="19442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7865" y="4077072"/>
            <a:ext cx="19442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6392009"/>
            <a:ext cx="19442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3222" y="6392009"/>
            <a:ext cx="19442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154906"/>
            <a:ext cx="1895475" cy="1600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2097" y="4469843"/>
            <a:ext cx="1676400" cy="1590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0624" y="4469843"/>
            <a:ext cx="16764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566987"/>
            <a:ext cx="114776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780928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1668" y="2780928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0012" y="3396269"/>
            <a:ext cx="5837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3212" y="3396269"/>
            <a:ext cx="5837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8143" y="3893981"/>
            <a:ext cx="5837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19250"/>
            <a:ext cx="114871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4254" y="3461388"/>
            <a:ext cx="212993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7323" y="4676730"/>
            <a:ext cx="152682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