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457450"/>
            <a:ext cx="11525250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71625"/>
            <a:ext cx="114776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420888"/>
            <a:ext cx="100811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1137" y="2420888"/>
            <a:ext cx="77506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18443" y="2420888"/>
            <a:ext cx="77506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62048" y="2420888"/>
            <a:ext cx="77506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42403" y="2999622"/>
            <a:ext cx="77506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32306" y="3045921"/>
            <a:ext cx="146409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47243" y="3045921"/>
            <a:ext cx="146409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8519" y="3647804"/>
            <a:ext cx="47900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53309" y="3647804"/>
            <a:ext cx="142646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14413" y="4863146"/>
            <a:ext cx="91729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905000"/>
            <a:ext cx="111442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905000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7039" y="1905000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2351" y="1905000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6062" y="2541608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62816" y="3140968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9232" y="3085618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69541" y="3884271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71160" y="4437112"/>
            <a:ext cx="301287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509712"/>
            <a:ext cx="10553700" cy="383857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991544" y="234888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122094" y="234888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747944" y="234888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004244" y="305373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141144" y="305373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049694" y="305373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9816" y="4293096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05116" y="4293096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21216" y="4293096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39816" y="4858246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05116" y="4858246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21216" y="4858246"/>
            <a:ext cx="7920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66900"/>
            <a:ext cx="115252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060848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