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57437"/>
            <a:ext cx="1161097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466975"/>
            <a:ext cx="1083945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5532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8717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5334" y="3895883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2610" y="391903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07304" y="3907457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0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62150"/>
            <a:ext cx="116586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401064"/>
            <a:ext cx="72008" cy="1494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7273" y="3401064"/>
            <a:ext cx="72008" cy="1494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293096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1589"/>
            <a:ext cx="10297144" cy="55217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92896"/>
            <a:ext cx="1872208" cy="4032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3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1885950"/>
            <a:ext cx="90963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42949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1264" y="442949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42949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5984" y="442949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53244" y="442949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13364" y="442949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890712"/>
            <a:ext cx="84201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5424" y="436510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5064" y="436510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2490" y="436510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6449" y="436510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6089" y="436510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13515" y="436510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04925"/>
            <a:ext cx="116395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96021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9992" y="5053125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1730" y="496021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1676" y="4945186"/>
            <a:ext cx="45247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24180" y="4960218"/>
            <a:ext cx="6200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4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3068960"/>
            <a:ext cx="104679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315" y="1412776"/>
            <a:ext cx="9020175" cy="141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49007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2400" y="4544877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7468" y="449007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449007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449007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7808" y="59073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52400" y="5962197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57468" y="59073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6040" y="59073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64152" y="59073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4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6770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807296"/>
            <a:ext cx="6257925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1700808"/>
            <a:ext cx="4314825" cy="3057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2636912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284612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062612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672212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0047"/>
            <a:ext cx="108966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9330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4564" y="4631556"/>
            <a:ext cx="27993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2064" y="5241156"/>
            <a:ext cx="49759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04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7579"/>
            <a:ext cx="116109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717032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8801" y="3717032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7986" y="4643006"/>
            <a:ext cx="62391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6608" y="4643006"/>
            <a:ext cx="62391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9706" y="5650003"/>
            <a:ext cx="62391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86446" y="5650003"/>
            <a:ext cx="62391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47006"/>
            <a:ext cx="109347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9460" y="1481731"/>
            <a:ext cx="345841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1481731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6476" y="2199361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4091" y="2199361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6055" y="2940140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95863" y="2940140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8375" y="3819816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97079" y="3819816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93980" y="3819816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02861" y="3819816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08653" y="4514297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24127" y="4491147"/>
            <a:ext cx="63774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26151" y="5278226"/>
            <a:ext cx="177092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738312"/>
            <a:ext cx="98869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756124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991544" y="357301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163369" y="357301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325669" y="357301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54419" y="357301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82019" y="443026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72919" y="443026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535219" y="443026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163994" y="4458841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66975"/>
            <a:ext cx="109728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636912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1731" y="3770387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19300"/>
            <a:ext cx="116490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2494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91369"/>
            <a:ext cx="109156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13285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3829" y="291390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6754" y="516180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6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0311"/>
            <a:ext cx="108489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00311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2011" y="5224129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2575"/>
            <a:ext cx="116300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28498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28498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5703" y="328498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2685" y="328498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9304" y="40257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5779" y="40257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40257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512" y="40257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42453" y="4754969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78757" y="4754969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00256" y="4754969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512" y="4754969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2025-08-25T08:18:17Z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