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2981325"/>
            <a:ext cx="97250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195512"/>
            <a:ext cx="106584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077073"/>
            <a:ext cx="3602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9762" y="4077073"/>
            <a:ext cx="3602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3062" y="4077073"/>
            <a:ext cx="3602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7962" y="4077073"/>
            <a:ext cx="3602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39362" y="4077073"/>
            <a:ext cx="3602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68062" y="3520058"/>
            <a:ext cx="3602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66925"/>
            <a:ext cx="112014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0920" y="33154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2460" y="33154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3520" y="33154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0920" y="40850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22460" y="40850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4000" y="40850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0200" y="33154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91740" y="33154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52800" y="33154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00200" y="40850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91740" y="40850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52800" y="40850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19325"/>
            <a:ext cx="112966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23261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68" y="323261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0228" y="323261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19153" y="323261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399461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68" y="399461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90228" y="399461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76278" y="399461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7312"/>
            <a:ext cx="116776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7963" y="35295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2838" y="35295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0088" y="35295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62438" y="35295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7963" y="49392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92363" y="49392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49613" y="49392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23792" y="493928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62150"/>
            <a:ext cx="114966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52196" y="39330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025963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0896" y="39330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8146" y="39330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496" y="39330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