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-300" y="-15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2943225"/>
            <a:ext cx="56769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0776"/>
            <a:ext cx="112109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5321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4460" y="25321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4430" y="246718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1366" y="327259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52906" y="327259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1106" y="327259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8872" y="4032076"/>
            <a:ext cx="52949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5977" y="405364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14430" y="409786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61366" y="481183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52906" y="481183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91106" y="481183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1584" y="5587793"/>
            <a:ext cx="53678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62936" y="558779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92344" y="5570861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661366" y="632821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552906" y="632821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91106" y="632821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043112"/>
            <a:ext cx="98964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2554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2964" y="32554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9264" y="32554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7084" y="32554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8144" y="32554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14444" y="32554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4" y="40936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92964" y="40936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69264" y="40936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77084" y="40936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38144" y="40936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14444" y="409367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343025"/>
            <a:ext cx="102584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45526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8996" y="494116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0056" y="494116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8736" y="494116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276475"/>
            <a:ext cx="10258425" cy="2305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996952"/>
            <a:ext cx="83629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