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438400"/>
            <a:ext cx="11401425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95450"/>
            <a:ext cx="113442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48711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1167" y="348711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0631" y="41121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31248" y="41121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77010" y="4702457"/>
            <a:ext cx="313095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84232" y="3290346"/>
            <a:ext cx="42481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55932" y="3290346"/>
            <a:ext cx="42481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39452" y="3861048"/>
            <a:ext cx="4023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51032" y="3861048"/>
            <a:ext cx="4023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01352" y="4516368"/>
            <a:ext cx="320721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347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5949280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76550" y="344409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6550" y="411084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48225" y="411084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76550" y="480617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48225" y="480617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47975" y="546339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82050" y="502524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58350" y="502524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82275" y="502524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82375" y="502524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382050" y="554912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258350" y="554912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182275" y="554912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982375" y="554912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14475"/>
            <a:ext cx="116109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437112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4894312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645024"/>
            <a:ext cx="8048625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132856"/>
            <a:ext cx="9991725" cy="113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60482" y="433037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3132" y="433037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5782" y="430775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7928" y="4330379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57490" y="4330379"/>
            <a:ext cx="20666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32190" y="4330379"/>
            <a:ext cx="58409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760482" y="499077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43132" y="499077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25782" y="500288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447928" y="4990779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257490" y="4990779"/>
            <a:ext cx="20666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032190" y="4990779"/>
            <a:ext cx="58409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2025-08-25T07:45:10Z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