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457450"/>
            <a:ext cx="11430000" cy="194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24037"/>
            <a:ext cx="1162050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780928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09339" y="2780928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74351" y="3301789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21318" y="3301789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30068" y="3880524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17420" y="4505557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9201150" cy="300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2420888"/>
            <a:ext cx="1905000" cy="180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96" y="1700808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93411" y="4170375"/>
            <a:ext cx="345329" cy="3570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92510"/>
            <a:ext cx="11391900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5236418"/>
            <a:ext cx="2219325" cy="150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324100"/>
            <a:ext cx="10668000" cy="2209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3068960"/>
            <a:ext cx="2371725" cy="1304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031662" y="3429000"/>
            <a:ext cx="73674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99227" y="3857263"/>
            <a:ext cx="126918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2025-08-25T06:30:10Z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