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747962"/>
            <a:ext cx="661035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2575"/>
            <a:ext cx="112014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5135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6675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7735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5135" y="33776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6675" y="33776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7735" y="337769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0217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1757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92817" y="256746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0217" y="33776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1757" y="33776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92817" y="3377691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60410" y="4118469"/>
            <a:ext cx="199177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36360" y="4118469"/>
            <a:ext cx="70761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60410" y="4778226"/>
            <a:ext cx="199177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64853" y="4778226"/>
            <a:ext cx="70761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19275"/>
            <a:ext cx="11020425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7768" y="181971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9960" y="2492896"/>
            <a:ext cx="60800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7687" y="4587914"/>
            <a:ext cx="60800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33512"/>
            <a:ext cx="115633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48880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6605" y="4386025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66975"/>
            <a:ext cx="109728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23261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33056"/>
            <a:ext cx="1042035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753891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105" y="2753891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753891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2125" y="2753891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4181" y="3344200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9896" y="3344200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80176" y="3344200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36560" y="3344200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51583" y="3922934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50605" y="3922934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96199" y="3922934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957819" y="3922934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36778" y="4547966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15880" y="4547966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96200" y="4547966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067319" y="4547966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53128" cy="5453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9876" y="3212976"/>
            <a:ext cx="792088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016590"/>
            <a:ext cx="2016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463424"/>
            <a:ext cx="20162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5877272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57312"/>
            <a:ext cx="99822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5596" y="21252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9228" y="219724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6676" y="21328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3926" y="21328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21328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2736" y="356541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9228" y="363742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6676" y="35730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3926" y="35730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8208" y="357303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42736" y="502083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89228" y="5092844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86676" y="5028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43926" y="50284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8208" y="5028456"/>
            <a:ext cx="43204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6825"/>
            <a:ext cx="10896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45024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293096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803636"/>
            <a:ext cx="33843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7600" y="3645024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7600" y="4293096"/>
            <a:ext cx="295232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7600" y="4803636"/>
            <a:ext cx="33843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5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