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028950"/>
            <a:ext cx="76962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81162"/>
            <a:ext cx="114585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63691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5052" y="3377692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9953" y="4037449"/>
            <a:ext cx="504056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0716" y="4720356"/>
            <a:ext cx="85118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3283" y="4720356"/>
            <a:ext cx="851187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4704"/>
            <a:ext cx="115157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8376" y="3008637"/>
            <a:ext cx="778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6720" y="3587372"/>
            <a:ext cx="778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3115" y="4374450"/>
            <a:ext cx="778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7191" y="5011058"/>
            <a:ext cx="778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8456" y="5693965"/>
            <a:ext cx="778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8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57375"/>
            <a:ext cx="109061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8708" y="3431531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227653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2171" y="4227653"/>
            <a:ext cx="720080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24025"/>
            <a:ext cx="112585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708920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333952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005283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711339"/>
            <a:ext cx="576064" cy="39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2025-08-25T07:02:39Z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