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437" y="2719387"/>
            <a:ext cx="6715125" cy="1419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2395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026247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581832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5225" y="4026247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5225" y="4581832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2137" y="5797174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2137" y="6352759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38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04950"/>
            <a:ext cx="114776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42088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7828" y="364780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81275"/>
            <a:ext cx="1104900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32614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62137"/>
            <a:ext cx="114681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426883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5690" y="3426883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3426883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6" y="3426883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640" y="3959319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75690" y="3959319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6240" y="3959319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20536" y="3959319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55640" y="4630650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75690" y="4630650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56240" y="4630650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20536" y="4630650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995487"/>
            <a:ext cx="109537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63691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4770" y="263691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3864" y="263691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34330" y="320407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16021" y="320407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88488" y="320407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504" y="382910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24770" y="382910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13864" y="382910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34330" y="439626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16021" y="439626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88488" y="439626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738312"/>
            <a:ext cx="1103947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328862"/>
            <a:ext cx="99536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95412"/>
            <a:ext cx="117633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20486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8326" y="3616975"/>
            <a:ext cx="437200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48326" y="4265158"/>
            <a:ext cx="437200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75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59371"/>
            <a:ext cx="110966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365104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7935" y="5059585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960" y="5684618"/>
            <a:ext cx="405592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67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547937"/>
            <a:ext cx="107632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547937"/>
            <a:ext cx="50405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9703" y="3323440"/>
            <a:ext cx="50405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2462" y="3786428"/>
            <a:ext cx="50405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13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2025-08-25T07:33:33Z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