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87" y="3014662"/>
            <a:ext cx="690562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419350"/>
            <a:ext cx="11191875" cy="201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324261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63833" y="3324261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74193" y="3324261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01109" y="3324261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95600" y="3900325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63833" y="3900325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74193" y="3900325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01109" y="3900325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152650"/>
            <a:ext cx="1139190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036229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69954" y="3036229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13329" y="3036229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1254" y="3645829"/>
            <a:ext cx="43852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70554" y="3645829"/>
            <a:ext cx="43852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89754" y="3645829"/>
            <a:ext cx="43852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84079" y="4198279"/>
            <a:ext cx="43852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93754" y="4198279"/>
            <a:ext cx="43852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394354" y="4198279"/>
            <a:ext cx="43852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661179" y="4198279"/>
            <a:ext cx="43852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321271"/>
            <a:ext cx="118586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204864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66442" y="5043314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25463"/>
            <a:ext cx="114776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941168"/>
            <a:ext cx="295232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5522193"/>
            <a:ext cx="295232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2064" y="4941168"/>
            <a:ext cx="295232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2064" y="5522193"/>
            <a:ext cx="295232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977143" y="2204938"/>
            <a:ext cx="2340000" cy="1404000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16832"/>
            <a:ext cx="10734675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852936"/>
            <a:ext cx="9420225" cy="1571625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3777887" y="2920954"/>
            <a:ext cx="2340000" cy="1404000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38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2025-08-25T09:20:42Z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