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50" d="100"/>
          <a:sy n="150" d="100"/>
        </p:scale>
        <p:origin x="-3072" y="-29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1075" y="2943225"/>
            <a:ext cx="2609850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62062"/>
            <a:ext cx="1133475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27068" y="425499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18608" y="425499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79668" y="425499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27068" y="506144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18608" y="506144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79668" y="506144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29118" y="424864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20658" y="424864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981718" y="424864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229118" y="504239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120658" y="504239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981718" y="504239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833562"/>
            <a:ext cx="11287125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4365104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85436" y="2955404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15076" y="3686924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44716" y="4426064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48876" y="4418444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31856" y="3740264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92916" y="3008744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38736" y="3671684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738312"/>
            <a:ext cx="1094422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198884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48475" y="198884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72464" y="198884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43225" y="265559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96100" y="265559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44200" y="265559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24175" y="328424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12024" y="3284240"/>
            <a:ext cx="54411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416480" y="328424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05175" y="397004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032104" y="397004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992544" y="3970040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886125" y="4627265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032104" y="4627265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776520" y="4627265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828800"/>
            <a:ext cx="11620500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356992"/>
            <a:ext cx="208823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1784" y="3356992"/>
            <a:ext cx="208823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5822" y="3995167"/>
            <a:ext cx="208823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14896" y="4576192"/>
            <a:ext cx="384499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339552"/>
            <a:ext cx="1090612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492896"/>
            <a:ext cx="568863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102496"/>
            <a:ext cx="568863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97746" y="4940821"/>
            <a:ext cx="272219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3296" y="5521846"/>
            <a:ext cx="272219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88070" y="6150496"/>
            <a:ext cx="630812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380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395412"/>
            <a:ext cx="1105852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604181"/>
            <a:ext cx="288032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213781"/>
            <a:ext cx="374441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16063" y="4471081"/>
            <a:ext cx="227568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06888" y="4471081"/>
            <a:ext cx="227568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54138" y="5013176"/>
            <a:ext cx="762218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751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3068960"/>
            <a:ext cx="8724900" cy="2219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1556792"/>
            <a:ext cx="4524375" cy="1285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3645024"/>
            <a:ext cx="360040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260365"/>
            <a:ext cx="360040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845174"/>
            <a:ext cx="58326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679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6362" y="1410047"/>
            <a:ext cx="943927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4548397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37732" y="5299695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72464" y="4548397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05664" y="5323097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908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2025-08-25T07:00:11Z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