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2981325"/>
            <a:ext cx="97059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24025"/>
            <a:ext cx="109061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05064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2468" y="4005064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2402" y="465324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0002" y="405136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2680" y="467639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7764" y="4005064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9420" y="471112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366962"/>
            <a:ext cx="105822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462501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9539" y="3462501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9523" y="3462501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9032" y="4005064"/>
            <a:ext cx="7908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1533" y="4005064"/>
            <a:ext cx="7908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5609" y="4005064"/>
            <a:ext cx="7908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28750"/>
            <a:ext cx="117633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5301208"/>
            <a:ext cx="57606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8672" y="406827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19237"/>
            <a:ext cx="111537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268760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780928"/>
            <a:ext cx="871296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714625"/>
            <a:ext cx="11582400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924944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1012" y="359627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