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62200"/>
            <a:ext cx="115824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05000"/>
            <a:ext cx="116490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72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7" y="278092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1135" y="278092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5844" y="278092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1575" y="278092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3686" y="2780928"/>
            <a:ext cx="416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8633" y="5327358"/>
            <a:ext cx="416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1362" y="5327358"/>
            <a:ext cx="416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07078" y="5327358"/>
            <a:ext cx="4168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5360"/>
            <a:ext cx="10896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653135"/>
            <a:ext cx="8568952" cy="165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9178" y="35382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0604" y="353829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7114" y="3523927"/>
            <a:ext cx="41061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9400" y="3529143"/>
            <a:ext cx="456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2718" y="3538291"/>
            <a:ext cx="7152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3338" y="494037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4764" y="494037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1274" y="4926007"/>
            <a:ext cx="41061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95940" y="4931223"/>
            <a:ext cx="4564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96878" y="4940371"/>
            <a:ext cx="7152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771650"/>
            <a:ext cx="95154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548397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6838" y="460202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0893" y="4570349"/>
            <a:ext cx="4004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2261" y="458721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3628" y="4602027"/>
            <a:ext cx="6126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357437"/>
            <a:ext cx="109347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2940" y="386866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5906" y="3922298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9961" y="3890620"/>
            <a:ext cx="4004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1329" y="390748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2696" y="3922298"/>
            <a:ext cx="6126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6501"/>
            <a:ext cx="107442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2036" y="288151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5002" y="293514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9057" y="2903463"/>
            <a:ext cx="4004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0425" y="292032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8" y="2881511"/>
            <a:ext cx="6126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2036" y="448171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5002" y="453534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19057" y="4503663"/>
            <a:ext cx="4004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0425" y="452052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28448" y="4481711"/>
            <a:ext cx="6126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82036" y="614858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15002" y="6202216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19057" y="6170538"/>
            <a:ext cx="4004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80425" y="618740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28448" y="6148586"/>
            <a:ext cx="6126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41005" y="2780928"/>
            <a:ext cx="1353047" cy="3367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4910"/>
            <a:ext cx="10369152" cy="551846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486623" y="2083998"/>
            <a:ext cx="1350000" cy="1764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16473" y="2083998"/>
            <a:ext cx="1476000" cy="1764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4977" y="48568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8139" y="4921222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1302" y="48568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35702" y="48568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2249" y="48568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44977" y="62951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18139" y="635949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21302" y="62951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35702" y="62951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62249" y="62951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1650"/>
            <a:ext cx="11715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564904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7692" y="2564904"/>
            <a:ext cx="19949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6209" y="3259385"/>
            <a:ext cx="10333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0077" y="3259385"/>
            <a:ext cx="23103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8645" y="3884417"/>
            <a:ext cx="19410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2396" y="3884417"/>
            <a:ext cx="265171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0269" y="4497875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5824" y="4497875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56320"/>
            <a:ext cx="10744200" cy="4953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351584" y="227687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94884" y="227687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66784" y="227687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57324" y="308459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123484" y="308459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51544" y="308459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53464" y="38618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13984" y="38618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278164" y="38618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5720" y="4509120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7330" y="4509120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06130" y="4509120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90120" y="5215175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42070" y="5215175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10444" y="5909656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78139" y="5909656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89645"/>
            <a:ext cx="109442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3204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4216" y="227687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2611" y="227687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8110" y="31102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366" y="3110249"/>
            <a:ext cx="4326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7887" y="3110249"/>
            <a:ext cx="3947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8504" y="3827879"/>
            <a:ext cx="6299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856" y="5853448"/>
            <a:ext cx="6299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852737"/>
            <a:ext cx="11020425" cy="115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855410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751" y="3573041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3372"/>
            <a:ext cx="116586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132856"/>
            <a:ext cx="721635" cy="536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422" y="4695981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35360"/>
            <a:ext cx="109442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181" y="1335360"/>
            <a:ext cx="721635" cy="542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6401" y="4020687"/>
            <a:ext cx="721635" cy="542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7825"/>
            <a:ext cx="109728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5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7947" y="3818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66887"/>
            <a:ext cx="116395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636912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4391" y="2636912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9718" y="2636912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2636912"/>
            <a:ext cx="722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8122" y="333139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4365" y="333139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8661" y="333139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4376" y="3331393"/>
            <a:ext cx="722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1191" y="404902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05966" y="404902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91293" y="4049023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20" y="4049023"/>
            <a:ext cx="722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39616" y="4725144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20" y="4725144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02868" y="4725144"/>
            <a:ext cx="72163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528" y="4725144"/>
            <a:ext cx="722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2025-08-25T09:10:00Z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