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2700337"/>
            <a:ext cx="6696075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09762"/>
            <a:ext cx="111156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92896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988196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12071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026421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559821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7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62075"/>
            <a:ext cx="115824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7940" y="2204864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65297" y="3385482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3186" y="4427204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614612"/>
            <a:ext cx="1130617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212975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85987"/>
            <a:ext cx="109537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024439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2068" y="3024439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3068960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552" y="3024439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2" y="3556874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32068" y="3556874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192" y="3601395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64552" y="3556874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3592" y="4124033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32068" y="4124033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24192" y="4168554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64552" y="4124033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62175"/>
            <a:ext cx="109728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996952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8234" y="2996952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7570" y="2996952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2502" y="3613414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23000" y="3675963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1772" y="3675963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20" y="4061823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38234" y="4061823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67570" y="4061823"/>
            <a:ext cx="5320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9572"/>
            <a:ext cx="10810875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315954"/>
            <a:ext cx="90868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7564"/>
            <a:ext cx="115252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797152"/>
            <a:ext cx="39604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387461"/>
            <a:ext cx="39604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2634" y="4797152"/>
            <a:ext cx="44559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2634" y="5387461"/>
            <a:ext cx="44559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5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52587"/>
            <a:ext cx="107823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1490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9486" y="4204421"/>
            <a:ext cx="3257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1590" y="41490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43128" y="41490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16080" y="419144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92144" y="4191448"/>
            <a:ext cx="260226" cy="245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832080" y="419144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417669" y="4191448"/>
            <a:ext cx="260226" cy="245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857605" y="419144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743430" y="419144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744072" y="4720506"/>
            <a:ext cx="33123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367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323553"/>
            <a:ext cx="102298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342244"/>
            <a:ext cx="2808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7840" y="4928984"/>
            <a:ext cx="2808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7840" y="5386184"/>
            <a:ext cx="33920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4840" y="4319384"/>
            <a:ext cx="33920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3265" y="4909934"/>
            <a:ext cx="33920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13265" y="5405234"/>
            <a:ext cx="33920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13265" y="5929109"/>
            <a:ext cx="33920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32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</Words>
  <Application>Microsoft Office PowerPoint</Application>
  <PresentationFormat>宽屏</PresentationFormat>
  <Paragraphs>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2025-08-25T06:05:40Z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