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62200"/>
            <a:ext cx="115347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8762"/>
            <a:ext cx="11677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6518" y="29969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4993" y="29969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8193" y="29969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6385" y="363355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2735" y="363355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1211" y="363355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4963" y="363355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6694" y="41891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50512" y="41891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50238" y="43048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57246" y="49183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42167" y="49183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181732" y="49183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885950"/>
            <a:ext cx="98964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0578" y="36015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1840" y="366592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6428" y="357301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5958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3053" y="362064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4315" y="368497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38903" y="359206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26427" y="361492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0578" y="443026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01840" y="449459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76428" y="44016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63952" y="442455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62578" y="443026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73840" y="449459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48428" y="44016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35952" y="442455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124075"/>
            <a:ext cx="8629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6814" y="420018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4293096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20018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22108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0844" y="422108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4219"/>
            <a:ext cx="116586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22108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3095" y="479258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45933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4995" y="610703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9192" cy="55003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6940" y="26346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3432" y="271996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5640" y="26346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2890" y="26346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5240" y="26346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6940" y="417392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1052" y="424396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55640" y="417392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12890" y="417392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35240" y="417392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26940" y="62541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1052" y="634708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55640" y="62541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12890" y="62541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35240" y="625418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62236"/>
            <a:ext cx="10972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0464" y="2924944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8144" y="3641224"/>
            <a:ext cx="3525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004" y="5355724"/>
            <a:ext cx="3525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3784" y="5355724"/>
            <a:ext cx="3525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3884" y="6021288"/>
            <a:ext cx="3525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245071"/>
            <a:ext cx="88011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797152"/>
            <a:ext cx="32403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526357"/>
            <a:ext cx="38884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212976"/>
            <a:ext cx="104679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196752"/>
            <a:ext cx="56769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65313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7928" y="465313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6" y="5370766"/>
            <a:ext cx="61206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501008"/>
            <a:ext cx="74295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40768"/>
            <a:ext cx="56769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221088"/>
            <a:ext cx="38884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3519" y="4938718"/>
            <a:ext cx="38884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0222" y="5661248"/>
            <a:ext cx="68768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871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4394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6126" y="308320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5316" y="3766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01549" y="44374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0576" y="44374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9442" y="44374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2034" y="496987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15674" y="5687510"/>
            <a:ext cx="20487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90700"/>
            <a:ext cx="107918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225" y="242088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1805" y="242088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3511" y="242088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1" y="34047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2901" y="34047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3441" y="34047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53601" y="34047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7001" y="4433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7641" y="4433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3941" y="4433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44101" y="4433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47625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23592" y="227687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70752" y="229211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929292" y="227687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23492" y="306935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93612" y="306935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135032" y="306935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6842" y="4672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2064" y="4672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34142" y="4672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7317" y="55103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00267" y="55103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72092" y="55103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05062"/>
            <a:ext cx="1101090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2192" y="39102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3955"/>
            <a:ext cx="117348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5882" y="479748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0170" y="476275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66875"/>
            <a:ext cx="10829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6938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05000"/>
            <a:ext cx="108775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14600"/>
            <a:ext cx="110013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2025-08-25T09:08:02Z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