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25" d="100"/>
          <a:sy n="125" d="100"/>
        </p:scale>
        <p:origin x="-522" y="-89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4687" y="2933700"/>
            <a:ext cx="5762625" cy="9906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" y="1306413"/>
            <a:ext cx="10896600" cy="4714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03712" y="1916832"/>
            <a:ext cx="576064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95368" y="2495566"/>
            <a:ext cx="576064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80563" y="3166898"/>
            <a:ext cx="390869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883519" y="1916832"/>
            <a:ext cx="576064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675175" y="2495566"/>
            <a:ext cx="576064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860370" y="3166898"/>
            <a:ext cx="390869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274901" y="1916832"/>
            <a:ext cx="576064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066557" y="2495566"/>
            <a:ext cx="576064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251752" y="3166898"/>
            <a:ext cx="390869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468988" y="4613734"/>
            <a:ext cx="402444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468988" y="5238767"/>
            <a:ext cx="402444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6883520" y="4613734"/>
            <a:ext cx="402444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6883520" y="5238767"/>
            <a:ext cx="402444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0251753" y="4613734"/>
            <a:ext cx="402444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0251753" y="5238767"/>
            <a:ext cx="402444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77675" cy="4524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276872"/>
            <a:ext cx="648072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27123" y="2913480"/>
            <a:ext cx="648072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00065" y="4753854"/>
            <a:ext cx="648072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4858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" y="2181225"/>
            <a:ext cx="10753725" cy="2495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16080" y="3645025"/>
            <a:ext cx="288032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68668" y="4062783"/>
            <a:ext cx="363636" cy="2173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200456" y="3645025"/>
            <a:ext cx="308248" cy="239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3312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819275"/>
            <a:ext cx="11325225" cy="3219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44256" y="4542682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90748" y="4612729"/>
            <a:ext cx="303138" cy="2753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72956" y="4542682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30206" y="4542682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452556" y="4542682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640256" y="4542682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194368" y="4612729"/>
            <a:ext cx="303138" cy="2753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668956" y="4542682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526206" y="4542682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0548556" y="4542682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274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2025-08-25T07:28:38Z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