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6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62" y="2995612"/>
            <a:ext cx="69246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952625"/>
            <a:ext cx="111728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132856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7451"/>
            <a:ext cx="115443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869027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1222" y="4436187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2685" y="5084369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19880" y="5084369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92832" y="6357584"/>
            <a:ext cx="8952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81926" y="6357584"/>
            <a:ext cx="8952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824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1348" y="316411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5460" y="3257025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10048" y="316411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78873" y="316411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89648" y="316411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71920" y="39511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82827" y="54674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08364" y="5550862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1527" y="54674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80352" y="54674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91127" y="54674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380"/>
          <a:stretch/>
        </p:blipFill>
        <p:spPr>
          <a:xfrm>
            <a:off x="342900" y="2324100"/>
            <a:ext cx="11506200" cy="21130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077108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2910" y="4077108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3710" y="4077108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36510" y="4077108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2025-08-25T08:03:14Z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