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D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466975"/>
            <a:ext cx="11249025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43100"/>
            <a:ext cx="116014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7709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8666" y="4437112"/>
            <a:ext cx="26912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0195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6640" y="4437112"/>
            <a:ext cx="36019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00262"/>
            <a:ext cx="114776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693882"/>
            <a:ext cx="30243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261042"/>
            <a:ext cx="30243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9660" y="3679749"/>
            <a:ext cx="3802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9660" y="4293207"/>
            <a:ext cx="3802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62075"/>
            <a:ext cx="11096625" cy="413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71725"/>
            <a:ext cx="9801225" cy="3124200"/>
          </a:xfrm>
          <a:prstGeom prst="rect">
            <a:avLst/>
          </a:prstGeom>
          <a:ln w="12700"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2495600" y="3140968"/>
            <a:ext cx="7488832" cy="1584176"/>
          </a:xfrm>
          <a:prstGeom prst="line">
            <a:avLst/>
          </a:prstGeom>
          <a:ln>
            <a:solidFill>
              <a:srgbClr val="ED1D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495600" y="3140968"/>
            <a:ext cx="7200800" cy="1584176"/>
          </a:xfrm>
          <a:prstGeom prst="line">
            <a:avLst/>
          </a:prstGeom>
          <a:ln>
            <a:solidFill>
              <a:srgbClr val="ED1D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95999" y="3140968"/>
            <a:ext cx="0" cy="1584176"/>
          </a:xfrm>
          <a:prstGeom prst="line">
            <a:avLst/>
          </a:prstGeom>
          <a:ln>
            <a:solidFill>
              <a:srgbClr val="ED1D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2562"/>
            <a:ext cx="115538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2304256" cy="2336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6048" y="3789040"/>
            <a:ext cx="36561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6048" y="4333051"/>
            <a:ext cx="4016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2025-08-25T05:31:03Z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