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86075"/>
            <a:ext cx="77724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524000"/>
            <a:ext cx="93726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8295" y="476519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5115" y="476519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1555" y="4765194"/>
            <a:ext cx="276279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775"/>
            <a:ext cx="11382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86104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2381" y="465162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8206" y="465162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86104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1656" y="465162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7481" y="4651623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666875"/>
            <a:ext cx="8524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647614"/>
            <a:ext cx="27363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39811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5640" y="339811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4915" y="339811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4005064"/>
            <a:ext cx="27363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47555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65640" y="47555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4915" y="4755568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14475"/>
            <a:ext cx="11925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76324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6391" y="476324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4366" y="476324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0191" y="4763244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