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9813"/>
            <a:ext cx="12192000" cy="2149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862137"/>
            <a:ext cx="12077700" cy="31337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0344472" y="4437112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266825"/>
            <a:ext cx="91249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418984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4344" y="5097313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060848"/>
            <a:ext cx="7565648" cy="11466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774" y="3917978"/>
            <a:ext cx="7251721" cy="102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614612"/>
            <a:ext cx="82010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614612"/>
            <a:ext cx="7200800" cy="1037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3739869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947863"/>
            <a:ext cx="11953328" cy="28269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04864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33537"/>
            <a:ext cx="113823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005064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4653246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