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2943225"/>
            <a:ext cx="62579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76462"/>
            <a:ext cx="1128712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15608" y="322821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7148" y="322821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322821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15608" y="40054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7148" y="40054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8208" y="40054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17888" y="32205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09428" y="32205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70488" y="32205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17888" y="40054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09428" y="40054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970488" y="40054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47825"/>
            <a:ext cx="114490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7116" y="404659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1228" y="4116639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5816" y="404659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3066" y="404659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75416" y="404659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2196" y="404659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68688" y="4124259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50896" y="404659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08146" y="404659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30496" y="404659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69796" y="4762872"/>
            <a:ext cx="286270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12887"/>
            <a:ext cx="115443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97186"/>
            <a:ext cx="280831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54411"/>
            <a:ext cx="338437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235511"/>
            <a:ext cx="338437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835586"/>
            <a:ext cx="338437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6" y="4653136"/>
            <a:ext cx="964882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870" y="1700808"/>
            <a:ext cx="360997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465313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76462"/>
            <a:ext cx="114966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17032"/>
            <a:ext cx="19442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2306" y="3717032"/>
            <a:ext cx="225164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481" y="4326632"/>
            <a:ext cx="451745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2025-08-25T08:01:42Z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