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962275"/>
            <a:ext cx="55245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5380"/>
            <a:ext cx="114871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6003" y="242088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242088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4448" y="242088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15009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6003" y="315009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315009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44448" y="315009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3582" y="407707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42982" y="407707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30482" y="407707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98932" y="407707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71332" y="528992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39782" y="528992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89182" y="528992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83032" y="5289922"/>
            <a:ext cx="370170" cy="333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38337"/>
            <a:ext cx="114871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311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5047" y="43311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0228" y="434374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4340" y="4417604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8928" y="434374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6178" y="434374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528" y="434374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4925"/>
            <a:ext cx="1155382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9313" y="15282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3425" y="1602074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8013" y="15282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5263" y="15282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7613" y="15282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9313" y="23664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13425" y="2440274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88013" y="23664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45263" y="23664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613" y="236641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71464" y="3789040"/>
            <a:ext cx="44644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71464" y="4446265"/>
            <a:ext cx="44644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71463" y="5046340"/>
            <a:ext cx="567379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328862"/>
            <a:ext cx="1081087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2016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5297" y="4005064"/>
            <a:ext cx="2016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9021" y="4005064"/>
            <a:ext cx="385241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