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2743200"/>
            <a:ext cx="6667500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0175"/>
            <a:ext cx="116395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0486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4553" y="2244141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6862" y="2262738"/>
            <a:ext cx="80367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4391" y="2841472"/>
            <a:ext cx="80367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7915" y="2841472"/>
            <a:ext cx="80367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73662" y="3385482"/>
            <a:ext cx="80367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6791" y="3929492"/>
            <a:ext cx="80367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1470" y="3929492"/>
            <a:ext cx="80367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49845" y="4450353"/>
            <a:ext cx="80367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55627" y="4450353"/>
            <a:ext cx="80367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21987" y="5017513"/>
            <a:ext cx="80367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566987"/>
            <a:ext cx="109156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593140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9554" y="376218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9994" y="3854781"/>
            <a:ext cx="92809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57325"/>
            <a:ext cx="10972800" cy="3943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348880"/>
            <a:ext cx="98964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243137"/>
            <a:ext cx="109823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232613"/>
            <a:ext cx="4104456" cy="1382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05000"/>
            <a:ext cx="115538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77072"/>
            <a:ext cx="67687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16910"/>
            <a:ext cx="67687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