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414587"/>
            <a:ext cx="11544300" cy="2028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47812"/>
            <a:ext cx="104203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157192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415" y="2243137"/>
            <a:ext cx="9020175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52612"/>
            <a:ext cx="114109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564904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6470" y="2564904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9427" y="2564904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7118" y="323623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25351" y="323623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38141" y="4023315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75822" y="4023315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77300" y="4636774"/>
            <a:ext cx="207933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09750"/>
            <a:ext cx="11125200" cy="323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556" y="2420888"/>
            <a:ext cx="4086225" cy="2247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9511" y="2487563"/>
            <a:ext cx="4038600" cy="2181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20318" y="4670658"/>
            <a:ext cx="264343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71600"/>
            <a:ext cx="115728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394279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0927" y="3394279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7003" y="4005064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1398" y="4572223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1221" y="4572223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36613" y="4572223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56543" y="5046785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