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438" y="-3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37" y="2967037"/>
            <a:ext cx="9915525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14487"/>
            <a:ext cx="1133475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57175" y="386104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14425" y="386104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5487" y="386104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57175" y="471829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14425" y="471829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95487" y="471829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81310" y="386104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38560" y="386104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619622" y="386104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881310" y="471829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738560" y="471829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619622" y="471829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862635" y="386104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719885" y="386104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600947" y="386104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862635" y="471829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7719885" y="471829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600947" y="471829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9501064" y="386104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0358314" y="386104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1239376" y="386104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9501064" y="471829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0358314" y="471829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1239376" y="471829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62125"/>
            <a:ext cx="1163002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996952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51272" y="3583692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51272" y="4345692"/>
            <a:ext cx="32536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47928" y="2996952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71612" y="3583692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71612" y="4345692"/>
            <a:ext cx="32536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10012" y="2996952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77652" y="3583692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277652" y="4345692"/>
            <a:ext cx="32536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830352" y="2996952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997992" y="3583692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997992" y="4345692"/>
            <a:ext cx="32536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71612"/>
            <a:ext cx="1156335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60436" y="328498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14548" y="3377891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89136" y="328498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46386" y="328498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68736" y="328498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60436" y="482422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14548" y="4917131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89136" y="482422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46386" y="482422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68736" y="482422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52587"/>
            <a:ext cx="115824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1810916"/>
            <a:ext cx="23042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612" y="3300244"/>
            <a:ext cx="23042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612" y="3947944"/>
            <a:ext cx="23042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7612" y="4588024"/>
            <a:ext cx="606248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2025-08-25T06:37:37Z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