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38400"/>
            <a:ext cx="1149667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7862"/>
            <a:ext cx="115157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78092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1720" y="278092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0384" y="3267065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8860" y="332493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4414" y="3903673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3938" y="445925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7138" y="445925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63488" y="4459258"/>
            <a:ext cx="6480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328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4359" y="3209302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585" y="376488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4729" y="4355195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7337"/>
            <a:ext cx="114490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789040"/>
            <a:ext cx="41764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3125"/>
            <a:ext cx="11572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8" y="2348880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5760" y="3054935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5730" y="3054935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6606" y="3573016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0828" y="3587370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17254" y="4108231"/>
            <a:ext cx="57606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