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338387"/>
            <a:ext cx="11591925" cy="218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976437"/>
            <a:ext cx="1167765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71703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1241" y="371703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59798" y="371703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22917" y="371703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79454" y="4353639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91944" y="4353639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99636" y="4353639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92544" y="4353639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502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466850"/>
            <a:ext cx="108966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32573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79428" y="232573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096" y="232573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5878" y="232573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07418" y="232573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88086" y="232573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7890" y="3205405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79430" y="3205405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60098" y="3205405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069579" y="3205405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961119" y="3205405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41787" y="3205405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600056" y="408508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154168" y="4177987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28756" y="408508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755838" y="4119267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738818" y="4119267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220968" y="4155127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444250" y="4805605"/>
            <a:ext cx="3396166" cy="565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825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37059"/>
            <a:ext cx="11536982" cy="557119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350100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28284" y="4253483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04559" y="498690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66459" y="565365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90334" y="6320408"/>
            <a:ext cx="10020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839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1257300"/>
            <a:ext cx="10067925" cy="434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1949574"/>
            <a:ext cx="83439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89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52637"/>
            <a:ext cx="116967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717032"/>
            <a:ext cx="22322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3717032"/>
            <a:ext cx="22322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0102" y="4421882"/>
            <a:ext cx="418983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71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704975"/>
            <a:ext cx="1094422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9428" y="463027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08486" y="4665836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0028" y="465313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3752" y="465313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9856" y="4653136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18688" y="461503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17746" y="4650596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29288" y="463789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373012" y="463789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309116" y="4637896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541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562100"/>
            <a:ext cx="108966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293096"/>
            <a:ext cx="23042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856" y="4293096"/>
            <a:ext cx="243724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24221" y="4883405"/>
            <a:ext cx="327563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344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3212976"/>
            <a:ext cx="10467975" cy="3133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556792"/>
            <a:ext cx="9077325" cy="1381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5301208"/>
            <a:ext cx="25202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91116" y="5301208"/>
            <a:ext cx="25202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03906" y="5960965"/>
            <a:ext cx="483611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8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014537"/>
            <a:ext cx="108108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15978" y="2660062"/>
            <a:ext cx="61206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5163" y="3852254"/>
            <a:ext cx="302260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5163" y="4437112"/>
            <a:ext cx="388670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041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95437"/>
            <a:ext cx="110299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428999"/>
            <a:ext cx="39604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926710"/>
            <a:ext cx="39604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493870"/>
            <a:ext cx="547260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146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76350"/>
            <a:ext cx="116967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132856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5618" y="2132856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23623" y="2132856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25910" y="2804187"/>
            <a:ext cx="60233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1584" y="3429000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38389" y="4908437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23987"/>
            <a:ext cx="108204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060848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98119" y="2060848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90443" y="2060848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16023" y="2766904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6772" y="2766904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46970" y="2766904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09967" y="4213739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47928" y="4213739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661113" y="4213739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63006" y="4850347"/>
            <a:ext cx="54456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142409" y="4850347"/>
            <a:ext cx="54456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151826" y="4850347"/>
            <a:ext cx="54456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833562"/>
            <a:ext cx="1097280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492896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11228" y="3094779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05304" y="3835559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96149" y="3835559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16210" y="4460592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971675"/>
            <a:ext cx="1091565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708920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0043" y="3449699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50235" y="4387249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1390" y="4387249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24062"/>
            <a:ext cx="117157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92494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38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843087"/>
            <a:ext cx="1097280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70892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89637" y="270892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767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295400"/>
            <a:ext cx="1098232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13285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38428" y="428574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957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662112"/>
            <a:ext cx="110109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66211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94427" y="396547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73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2025-08-25T09:04:55Z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