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438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075" y="2967037"/>
            <a:ext cx="870585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33500"/>
            <a:ext cx="113157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42900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46745" y="342900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39320" y="342900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4276725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46745" y="4276725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39320" y="4276725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58244" y="5013176"/>
            <a:ext cx="153755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44719" y="342900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99920" y="342900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092495" y="342900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44719" y="4276725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199920" y="4276725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092495" y="4276725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111419" y="5013176"/>
            <a:ext cx="153755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176462"/>
            <a:ext cx="1118235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05125" y="328498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62625" y="328498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2025" y="328498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01425" y="328498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05125" y="410413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62625" y="410413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82025" y="410413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011998" y="4104134"/>
            <a:ext cx="3960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1316310"/>
            <a:ext cx="98964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70634" y="326593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8359" y="326593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23234" y="326593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75734" y="326593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70634" y="610438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18359" y="610438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23234" y="610438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75734" y="610438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2166937"/>
            <a:ext cx="1021080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378904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0290" y="3779515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2025-08-25T05:58:04Z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