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2933700"/>
            <a:ext cx="59340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43100"/>
            <a:ext cx="115347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780928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6953" y="2780928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6076" y="3324938"/>
            <a:ext cx="84807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9433" y="3868949"/>
            <a:ext cx="84807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68704" y="3868949"/>
            <a:ext cx="84807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7843" y="4470833"/>
            <a:ext cx="84807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19306" y="4470833"/>
            <a:ext cx="84807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23181"/>
            <a:ext cx="114395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717032"/>
            <a:ext cx="338437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4208" y="3717032"/>
            <a:ext cx="338437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809750"/>
            <a:ext cx="108489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028117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7312" y="2028117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0365" y="2028117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0638" y="2757322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587" y="2757322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248" y="2757322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16861" y="2757322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25752" y="3440228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51858" y="3440228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60871" y="3440228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46044" y="4024547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51858" y="4018962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660871" y="4018962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02885" y="4597696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51858" y="4562972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660871" y="4562972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05855"/>
            <a:ext cx="11591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649521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8401" y="3649521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200" y="5536194"/>
            <a:ext cx="4242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2025-08-25T09:18:07Z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