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438" y="-3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1837" y="2981325"/>
            <a:ext cx="5648325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995487"/>
            <a:ext cx="1118235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012230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78795" y="3590964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11231" y="4250721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65600" y="3012230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44739" y="3590964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77175" y="4250721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754693" y="3012230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33832" y="3590964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766268" y="4250721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290762"/>
            <a:ext cx="11382375" cy="2276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12888" y="400506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5338" y="4068564"/>
            <a:ext cx="311150" cy="237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6988" y="400506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0588" y="400506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21188" y="400506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40638" y="400506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93088" y="4068564"/>
            <a:ext cx="311150" cy="237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694738" y="400506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558338" y="400506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548938" y="400506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314575"/>
            <a:ext cx="10982325" cy="2228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43884" y="400506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96334" y="4068564"/>
            <a:ext cx="311150" cy="237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97984" y="400506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61584" y="400506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52184" y="400506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733550"/>
            <a:ext cx="1178242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302521"/>
            <a:ext cx="2592288" cy="414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883546"/>
            <a:ext cx="2592288" cy="414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540771"/>
            <a:ext cx="4248472" cy="414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38250"/>
            <a:ext cx="1138237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204864"/>
            <a:ext cx="19442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1864" y="357301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78644" y="357301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24464" y="357301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76964" y="357301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37524" y="500557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44304" y="500557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43464" y="500557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089284" y="500557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041784" y="500557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380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2025-08-25T06:00:44Z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