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2981325"/>
            <a:ext cx="76009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395412"/>
            <a:ext cx="102489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06773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9744" y="3067737"/>
            <a:ext cx="17264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3334" y="3067737"/>
            <a:ext cx="17264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368119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9744" y="3681196"/>
            <a:ext cx="17264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23334" y="3681196"/>
            <a:ext cx="17264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19434" y="4365104"/>
            <a:ext cx="4445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18219" y="4365104"/>
            <a:ext cx="4445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65733" y="5059585"/>
            <a:ext cx="4445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33561" y="5059585"/>
            <a:ext cx="4445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647950"/>
            <a:ext cx="10448925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3751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3948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361686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0" y="361686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0456" y="361686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514475"/>
            <a:ext cx="104965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8946" y="32616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8660" y="3295588"/>
            <a:ext cx="291976" cy="311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3996" y="32616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2996" y="32616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8196" y="32616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82152" y="4725144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48660" y="4759052"/>
            <a:ext cx="291976" cy="311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13996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02996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68196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34219"/>
            <a:ext cx="117633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445224"/>
            <a:ext cx="33123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6023959"/>
            <a:ext cx="35283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7783" y="5445224"/>
            <a:ext cx="33123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7783" y="6023959"/>
            <a:ext cx="35283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2025-08-25T05:54:49Z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