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671762"/>
            <a:ext cx="66389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3510"/>
          <a:stretch/>
        </p:blipFill>
        <p:spPr>
          <a:xfrm>
            <a:off x="839416" y="4221088"/>
            <a:ext cx="6905625" cy="22437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4878710"/>
            <a:ext cx="56166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50210"/>
            <a:ext cx="56166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012185"/>
            <a:ext cx="56166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5330"/>
            <a:ext cx="104489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1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1600"/>
            <a:ext cx="115919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6168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1988" y="3501008"/>
            <a:ext cx="3737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401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6168" y="42401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1988" y="4240148"/>
            <a:ext cx="3737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49716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6168" y="49716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1988" y="4971668"/>
            <a:ext cx="3737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63548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32228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78048" y="3501008"/>
            <a:ext cx="3737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63548" y="42401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2228" y="42401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78048" y="4240148"/>
            <a:ext cx="3737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063548" y="49716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932228" y="49716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78048" y="4971668"/>
            <a:ext cx="3737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3975"/>
            <a:ext cx="117824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7687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6809" y="447638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517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3056"/>
            <a:ext cx="620077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616353"/>
            <a:ext cx="2619375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148478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2278" y="266540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6136" y="3244136"/>
            <a:ext cx="504056" cy="402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22764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2205037"/>
            <a:ext cx="107727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5694" y="245817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0079" y="245817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4935" y="245817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8687" y="2458171"/>
            <a:ext cx="29779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0338" y="3268399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4804" y="3245249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3361" y="3256824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79791" y="3268398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49786" y="4043902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18424" y="4101775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33361" y="4078625"/>
            <a:ext cx="36333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0343" y="4078625"/>
            <a:ext cx="2083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395412"/>
            <a:ext cx="10239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3904" y="360774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2704" y="3679749"/>
            <a:ext cx="321436" cy="253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8954" y="360774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8904" y="360774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8704" y="360774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3904" y="499839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72704" y="5070399"/>
            <a:ext cx="321436" cy="253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48954" y="499839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18904" y="499839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58704" y="4998391"/>
            <a:ext cx="410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295400"/>
            <a:ext cx="103155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132856"/>
            <a:ext cx="194421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05127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2924944"/>
            <a:ext cx="36003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3429000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4153" y="5052453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8378" y="501317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43050"/>
            <a:ext cx="10810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940796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8303"/>
          <a:stretch/>
        </p:blipFill>
        <p:spPr>
          <a:xfrm>
            <a:off x="839416" y="4149080"/>
            <a:ext cx="6905625" cy="1656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3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34743"/>
            <a:ext cx="38164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13160"/>
            <a:ext cx="104489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3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2025-08-25T09:14:17Z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