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814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25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947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873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96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914650"/>
            <a:ext cx="56578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1681162"/>
            <a:ext cx="112490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00506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4269" y="4653246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6071" y="4653246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8233" y="2801297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34694" y="3414755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29580" y="4039788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46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181225"/>
            <a:ext cx="114395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92896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70836" y="2492896"/>
            <a:ext cx="561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98825" y="2492896"/>
            <a:ext cx="561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9616" y="3083205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70836" y="3083205"/>
            <a:ext cx="561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98825" y="3083205"/>
            <a:ext cx="561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39616" y="3650365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70836" y="3650365"/>
            <a:ext cx="561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498825" y="3650365"/>
            <a:ext cx="561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45671" y="424067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76891" y="4240674"/>
            <a:ext cx="561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204880" y="4240674"/>
            <a:ext cx="561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47850"/>
            <a:ext cx="11258550" cy="3162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11624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7599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36252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62226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32747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81871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57375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860201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57387"/>
            <a:ext cx="115728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036228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2803" y="363811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8079" y="4205271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37724" y="3036228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2919" y="363811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8195" y="4205271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88863" y="3036228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74058" y="363811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39334" y="4205271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66850"/>
            <a:ext cx="106680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852936"/>
            <a:ext cx="518457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339073"/>
            <a:ext cx="518457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484966"/>
            <a:ext cx="518457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5028976"/>
            <a:ext cx="518457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76872"/>
            <a:ext cx="833437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288" y="2204864"/>
            <a:ext cx="2695575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906015"/>
            <a:ext cx="56166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473174"/>
            <a:ext cx="59766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3972333"/>
            <a:ext cx="63367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1890712"/>
            <a:ext cx="109061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32613"/>
            <a:ext cx="720080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915520"/>
            <a:ext cx="720080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528978"/>
            <a:ext cx="720080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86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862" y="2119312"/>
            <a:ext cx="98202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780928"/>
            <a:ext cx="35283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417535"/>
            <a:ext cx="35283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149080"/>
            <a:ext cx="35283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71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40768"/>
            <a:ext cx="108966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93096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293096"/>
            <a:ext cx="139931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4293096"/>
            <a:ext cx="139931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837107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752" y="4837107"/>
            <a:ext cx="139931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5485290"/>
            <a:ext cx="23042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63752" y="5485290"/>
            <a:ext cx="139931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91944" y="5485290"/>
            <a:ext cx="17281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6242" y="6214495"/>
            <a:ext cx="43096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74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</Words>
  <Application>Microsoft Office PowerPoint</Application>
  <PresentationFormat>宽屏</PresentationFormat>
  <Paragraphs>5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2025-08-25T09:19:41Z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