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  <p:sldId id="339" r:id="rId17"/>
    <p:sldId id="340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4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366962"/>
            <a:ext cx="11553825" cy="2124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66862"/>
            <a:ext cx="108870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437112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5591" y="3534287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3692" y="2596737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59667" y="4437112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10269" y="4471836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89945" y="3557436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92770" y="2631461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11343" y="4425537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50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371947"/>
            <a:ext cx="1017270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650" y="1388975"/>
            <a:ext cx="381000" cy="40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37444" y="432357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7916" y="432357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5176" y="432357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9424" y="432357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09896" y="432357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47156" y="432357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37444" y="527607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97916" y="527607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35176" y="527607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18944" y="527607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79416" y="527607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16676" y="527607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82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321271"/>
            <a:ext cx="10544175" cy="4772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29984" y="263691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37436" y="2729819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2024" y="263691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82036" y="263691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54649" y="540487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24120" y="5419705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36689" y="540487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06701" y="540487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65881" y="5404877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8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62087"/>
            <a:ext cx="116776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564904"/>
            <a:ext cx="12961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843" y="4841379"/>
            <a:ext cx="108545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0793" y="3684301"/>
            <a:ext cx="108545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93668" y="3731926"/>
            <a:ext cx="108545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71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7652"/>
            <a:ext cx="116586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0126" y="41027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4238" y="4195687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3001" y="41027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9701" y="41027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18426" y="4102780"/>
            <a:ext cx="68954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07534" y="606594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61646" y="6158849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40409" y="606594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67109" y="6065942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15834" y="6065942"/>
            <a:ext cx="68954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54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709737"/>
            <a:ext cx="9010650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89456" y="314096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1668" y="3188155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2331" y="314096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49031" y="314096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7756" y="3140968"/>
            <a:ext cx="68954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89456" y="464210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88806" y="4666573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22331" y="464210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49031" y="464210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97756" y="4642108"/>
            <a:ext cx="68954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34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824037"/>
            <a:ext cx="109061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28498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05064"/>
            <a:ext cx="229939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6132" y="4005064"/>
            <a:ext cx="229939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9132" y="4662289"/>
            <a:ext cx="364269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775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76872"/>
            <a:ext cx="60486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853705"/>
            <a:ext cx="604867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806330"/>
            <a:ext cx="45365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482605"/>
            <a:ext cx="45365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04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0512"/>
            <a:ext cx="116681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996952"/>
            <a:ext cx="93610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7186" y="3633559"/>
            <a:ext cx="186853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7186" y="4328040"/>
            <a:ext cx="186853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49977" y="2914270"/>
            <a:ext cx="936104" cy="558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83763" y="3501008"/>
            <a:ext cx="1868533" cy="558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83763" y="4222208"/>
            <a:ext cx="1868533" cy="558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53876" y="2914270"/>
            <a:ext cx="936104" cy="558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87662" y="3501008"/>
            <a:ext cx="1868533" cy="558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87662" y="4222208"/>
            <a:ext cx="1868533" cy="558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54427" y="5009287"/>
            <a:ext cx="729206" cy="558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08128" y="5738492"/>
            <a:ext cx="729206" cy="558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19225"/>
            <a:ext cx="109061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420673"/>
            <a:ext cx="21602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1420673"/>
            <a:ext cx="8015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1448" y="2126728"/>
            <a:ext cx="2190616" cy="438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2126728"/>
            <a:ext cx="684462" cy="438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9192" y="2890657"/>
            <a:ext cx="684462" cy="438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28918" y="2890657"/>
            <a:ext cx="684462" cy="438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13312" y="3596713"/>
            <a:ext cx="684462" cy="438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53545" y="4221746"/>
            <a:ext cx="684462" cy="438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50457" y="4962525"/>
            <a:ext cx="684462" cy="438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4462"/>
            <a:ext cx="107632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4618" y="220486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5853" y="220486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2755" y="220486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4404" y="2899346"/>
            <a:ext cx="429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03366" y="2899346"/>
            <a:ext cx="429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55720" y="2899346"/>
            <a:ext cx="228121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04034" y="2899346"/>
            <a:ext cx="429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00399" y="2899346"/>
            <a:ext cx="429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03234" y="4323032"/>
            <a:ext cx="429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78464" y="4323032"/>
            <a:ext cx="429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24489" y="4323032"/>
            <a:ext cx="429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16692" y="5063812"/>
            <a:ext cx="429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41857" y="5063812"/>
            <a:ext cx="429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080480" y="5063812"/>
            <a:ext cx="4292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50343"/>
            <a:ext cx="109156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67" y="3284984"/>
            <a:ext cx="10887075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2028117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7233" y="2653150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2788" y="2699449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2317" y="4018962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44722" y="4678719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48147"/>
            <a:ext cx="117348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276872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1919" y="366583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62125"/>
            <a:ext cx="109061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23261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76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33525"/>
            <a:ext cx="109632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533525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9288" y="4218851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5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14550"/>
            <a:ext cx="116205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64502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4943" y="364502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44051" y="364502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73388" y="3645024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4258483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9896" y="4258483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184" y="4258483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528" y="4258483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7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2025-08-25T08:32:50Z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