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200" d="100"/>
          <a:sy n="200" d="100"/>
        </p:scale>
        <p:origin x="-1686" y="-437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2976562"/>
            <a:ext cx="77152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14525"/>
            <a:ext cx="111347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3656599"/>
            <a:ext cx="1080121" cy="357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4343" y="4223759"/>
            <a:ext cx="65575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75401" y="3158888"/>
            <a:ext cx="65575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6276" y="3726047"/>
            <a:ext cx="107823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8794" y="4235333"/>
            <a:ext cx="6366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3087"/>
            <a:ext cx="113347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0788" y="3188990"/>
            <a:ext cx="360040" cy="355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60901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90316" y="315760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85648" y="316918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3" y="42687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40159" y="43613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35177" y="42687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2627" y="3834881"/>
            <a:ext cx="432048" cy="17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0427" y="3158607"/>
            <a:ext cx="1052788" cy="170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7373215" y="3645025"/>
            <a:ext cx="306961" cy="14401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600056" y="4268776"/>
            <a:ext cx="360040" cy="180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741268" y="4448796"/>
            <a:ext cx="241402" cy="180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789018" y="3798385"/>
            <a:ext cx="339430" cy="178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78421"/>
            <a:ext cx="108966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76504" y="2371740"/>
            <a:ext cx="3240360" cy="25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466390"/>
            <a:ext cx="360040" cy="322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1104" y="3466390"/>
            <a:ext cx="360040" cy="322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6924" y="3466390"/>
            <a:ext cx="360040" cy="322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56564" y="4342690"/>
            <a:ext cx="6649516" cy="322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14804" y="5599990"/>
            <a:ext cx="360040" cy="322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98724" y="5599990"/>
            <a:ext cx="360040" cy="322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67404" y="5599990"/>
            <a:ext cx="360040" cy="322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04962"/>
            <a:ext cx="108775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7736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6896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7496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144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8192" y="4759048"/>
            <a:ext cx="254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30736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36360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50760" y="47251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2025-08-25T05:52:23Z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