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771775"/>
            <a:ext cx="661035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76375"/>
            <a:ext cx="10391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09120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52045"/>
            <a:ext cx="561662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737235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50405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17937"/>
            <a:ext cx="50405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84662"/>
            <a:ext cx="50405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30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9712"/>
            <a:ext cx="116681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2088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6266" y="242088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0241" y="301143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1566" y="301143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9291" y="360198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2516" y="371628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5791" y="424968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9066" y="4916438"/>
            <a:ext cx="6221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533650"/>
            <a:ext cx="103441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3261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462" y="323261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7262" y="3232614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9787" y="3832689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0312" y="3832689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7837" y="3832689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2537"/>
            <a:ext cx="115443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32856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3758" y="3999756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214562"/>
            <a:ext cx="108680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22114" cy="46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33600"/>
            <a:ext cx="11277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7844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9994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6994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3769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6394" y="4221088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6862"/>
            <a:ext cx="110966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22108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8784" y="469733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9109" y="4773538"/>
            <a:ext cx="62211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9784" y="4764013"/>
            <a:ext cx="199256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67569"/>
            <a:ext cx="110299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8884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686050"/>
            <a:ext cx="1008697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32614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4163" y="3232614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413" y="3680289"/>
            <a:ext cx="352839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3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