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990850"/>
            <a:ext cx="57054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85887"/>
            <a:ext cx="109918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4279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6291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6403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4279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6291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6403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4279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86291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6403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53529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5541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15653" y="3442711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53529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15541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15653" y="4171374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53529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15541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15653" y="4919093"/>
            <a:ext cx="38328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700212"/>
            <a:ext cx="8181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7036" y="3351623"/>
            <a:ext cx="2501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6972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3272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5772" y="3284984"/>
            <a:ext cx="4802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46184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7036" y="4685123"/>
            <a:ext cx="2501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6972" y="46184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23272" y="46184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75772" y="4618484"/>
            <a:ext cx="4802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6521"/>
            <a:ext cx="114871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37112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37187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5972" y="5132437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5972" y="5732512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9787"/>
            <a:ext cx="115443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023652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385" y="3671352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0760" y="4271427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